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346" r:id="rId39"/>
    <p:sldId id="347" r:id="rId40"/>
    <p:sldId id="348" r:id="rId41"/>
    <p:sldId id="349" r:id="rId42"/>
    <p:sldId id="350" r:id="rId43"/>
    <p:sldId id="351" r:id="rId44"/>
    <p:sldId id="328" r:id="rId45"/>
    <p:sldId id="329" r:id="rId46"/>
    <p:sldId id="352" r:id="rId47"/>
    <p:sldId id="353" r:id="rId48"/>
    <p:sldId id="292" r:id="rId49"/>
    <p:sldId id="295" r:id="rId50"/>
    <p:sldId id="296" r:id="rId51"/>
    <p:sldId id="297" r:id="rId52"/>
    <p:sldId id="298" r:id="rId53"/>
    <p:sldId id="299" r:id="rId54"/>
    <p:sldId id="330" r:id="rId55"/>
    <p:sldId id="331" r:id="rId56"/>
    <p:sldId id="332" r:id="rId57"/>
    <p:sldId id="333" r:id="rId58"/>
    <p:sldId id="334" r:id="rId59"/>
    <p:sldId id="335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5" r:id="rId6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0"/>
    <p:restoredTop sz="86352"/>
  </p:normalViewPr>
  <p:slideViewPr>
    <p:cSldViewPr snapToGrid="0" snapToObjects="1">
      <p:cViewPr varScale="1">
        <p:scale>
          <a:sx n="82" d="100"/>
          <a:sy n="82" d="100"/>
        </p:scale>
        <p:origin x="192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5F614-96D3-264A-B0FB-B026FA9516EB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28CF1-9ECB-2141-B0AA-2001221911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2983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28CF1-9ECB-2141-B0AA-20012219111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03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28CF1-9ECB-2141-B0AA-20012219111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22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28CF1-9ECB-2141-B0AA-20012219111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75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28CF1-9ECB-2141-B0AA-20012219111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74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28CF1-9ECB-2141-B0AA-20012219111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64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28CF1-9ECB-2141-B0AA-20012219111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737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28CF1-9ECB-2141-B0AA-20012219111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04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28CF1-9ECB-2141-B0AA-200122191113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490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F7989-8712-604E-8909-94FA4A6E8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F3273B-6052-C342-8A55-E3B038BD1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D09A5C-25DD-1644-BEB2-D8492BCC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ACCE5F-F15C-4842-BF2B-967218B0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54B0DF-362B-8440-B2F6-195A2202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66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C03EF-2867-4D48-BE2B-F21A0F19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C2632A-D960-CB46-B352-01D97A5BB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C5B712-16AD-3F4C-8375-FD0926DB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14DA81-7188-754F-AC03-FE6BCBE9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A68D7C-96FC-B145-A843-1E08FBB8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761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28679B-98AF-8146-B949-8874F20A4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3EDED8-C1D9-5B40-ABC0-CD8E9FB2A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7AD9BD-34C5-F243-BF2A-4E6686A2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00ED3D-A592-7546-AF94-D9CE3112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F2E28F-04B6-1D4B-8E62-75037ABF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585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45B03-9205-8740-97C5-B027B66A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8D252F-A2E9-0B4A-8935-41AE10FCC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65DA25-FE27-BF4E-AE13-07F480CAD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BA6DB2-864D-8544-82F8-42E27820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C06060-ADDA-F14B-BEFE-8E87497F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80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BCE12-9812-1045-9B60-ADF70A5F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E57B6C-07AA-B04F-B2F4-31F7A64A0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9EB1-C924-F34D-90A3-BF027382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F76E02-EA32-9248-AA5A-A3D213DE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D1D84B-608A-E74F-9066-6EFF3405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611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6D0A0-BB68-B34B-8E02-A342AF23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0A57E9-368E-6C45-B823-5E948BED1C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9D13CF-04A9-AD4E-96F4-79E2CC072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FF0819-2420-DE4D-949D-4184EFC7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3DB5E4-B744-5E4D-B1AB-9A761C7D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E54BFE-C6C2-E445-9761-F973E125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29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8A7AE-D88E-494C-9647-334F515F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0D9603-4C79-A645-85D3-DC8841C2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BABE62-B886-B843-9043-38C96A4DD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E7355C-B4BA-5847-8903-EED3EB01A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2B5917-5F57-CA45-9E15-2A146030E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0709F4-63A9-2E4A-ADE1-1C9CDBA72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25007F-41C9-FF4C-BC64-ECD2FCC4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63C0D17-BCA5-874E-92C8-DCAB8150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834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1F9CD-4429-9644-A73E-4CAECDC8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73B141-0357-214B-9681-3BDEB8E9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124834-8523-814A-B5B0-6F3A741B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C8A3B2-500D-0945-8401-4AFF2B62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790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2480D0-AFAB-9C4E-AE9B-FF2F9D851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FAA14C5-952B-2342-801C-70C98D6C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10F2EB-96CD-F540-8A27-3255746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34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7E5F2-5AD2-8647-83DF-76ABF23E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58F30-AB97-244E-B1E8-7634EE683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01DAA4-F930-8142-8085-B0A7389A8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D7413C-B094-2349-85EB-41010E40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236370-3FB0-6F45-9FEE-010B27B7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388880-389D-C041-9B3B-5F7C3108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3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F27AC-B363-E44C-A840-16B364A3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C11E88-9A0E-CC4F-9DFA-0A5C708D2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0BC9CF-518C-7442-A950-3DD63D38E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8ED3AF-761A-F643-8C01-535EA3CE3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37E829-FE84-4E40-9653-E9E6EC65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46E222-362B-6148-94D2-02B7FDC1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09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2F6548-186E-CB4C-8676-17989255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9240A7-C6DC-DC44-AF30-15156A8B9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256597-01F5-F041-AB79-A35FF3021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BF9-3E09-424F-A29E-448A0A169426}" type="datetimeFigureOut">
              <a:rPr lang="es-ES" smtClean="0"/>
              <a:t>13/10/20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6C668F-7E6D-CE4D-B726-115A3176B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DFD579-A92E-B547-81B0-7D1EFDA4E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2105-0689-534A-B459-85D5AEB5C1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5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285F971-0AB6-AE43-979A-0263EFAC449B}"/>
              </a:ext>
            </a:extLst>
          </p:cNvPr>
          <p:cNvPicPr/>
          <p:nvPr/>
        </p:nvPicPr>
        <p:blipFill rotWithShape="1">
          <a:blip r:embed="rId3"/>
          <a:srcRect t="31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0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93AC113-0945-DB41-B74A-904E4CE7F5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7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5387C98D-8B53-5C41-BE45-FA17C98B66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9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D62141D7-FE3C-0F4F-8F87-AC0B85931B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8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CC9A340-3F03-2C44-A31F-D67E96F162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FD7DBD9-8902-7C4C-A837-0E5B893B60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96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5B480AD3-672E-BE4E-B0BA-2B9CA935A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9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FC3D329-BFFF-5F4B-BD2D-6E81CE5776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2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7A82482-BCCF-0C47-8D02-92210EA901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24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0B318D0-7EB4-284F-A60A-D2809024AA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5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86935EC-56DD-F048-AED5-4B148012FE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0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43F3A38-0B99-C641-BC77-8DA31DE469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0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F791751A-EBDB-D746-B5DA-CACD6357D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4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B569F65A-DC63-E249-9DBC-B603DEFD31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7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94D8907-966F-604E-8EDE-0B620EB62F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7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058372E-49D7-3343-AA98-4DF9416655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9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E8CB970-6D19-924C-AD21-0D67E6C35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72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C4B7B606-14FC-1E4D-BDB1-A3362D6460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4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4F54980-DC53-FE41-9A61-1E029CF31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60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3276C64-B6E2-6D4A-A782-8F3F484C3A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54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8287C99-AFFC-4947-884F-8A0FA2F331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05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EA64128-B093-5340-B4E6-3E042C8AD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5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68C26C7-6AF3-D94D-8A01-206D249BB1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81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2F3DAD2-F1C2-5342-A361-2076E7FBC38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6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A826A8A-CA04-DA4B-A3F7-5DA980FDA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6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8496DFE-6495-E34A-8E8B-F6FB934664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58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D707A683-E30B-9843-882B-8CC470FB31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96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A715FD60-AD11-6842-95E0-584AFACEB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31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3AF4719-51F1-A84F-AB3E-0769B42D15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9A979C9-2882-374C-AA8E-84293CB284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50743F-5CAF-A34E-828D-68BD4E20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" y="0"/>
            <a:ext cx="12169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40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571413F-A4D6-8940-998E-3D42B521A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12163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21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80BA3B9-43F3-CE4E-B6A1-3090BB1F9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"/>
            <a:ext cx="12192000" cy="68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5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658FF1B-FC57-5B4F-9750-B771EEC0C1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42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080E7A-07BD-8843-AB5C-09467685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" y="0"/>
            <a:ext cx="12187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96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CACA45-3902-2444-B012-C773BE86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62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B686226-4A24-704B-AB13-2DEB1657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1216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102B06-8DE6-AE4D-A5B0-8C480AEF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0"/>
            <a:ext cx="12151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3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F0471A-5877-2440-A467-A8A9E5A3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" y="0"/>
            <a:ext cx="12189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90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34EF52F-56B2-8142-8E25-7F1998DB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76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1E5F6E-D40F-9047-BBD7-B2EF331A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"/>
            <a:ext cx="12192000" cy="685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61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79621A-CC46-5B4C-8F1A-5EF1C4F0C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1216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9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38D63CA-6607-8C47-A9FE-EB6C37A69A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07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FDD50B1-BAF1-F542-9374-CFF4E8F1E7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C575DD7-7254-344B-87D4-441D1FD326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56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918AADF-CEF2-B54D-A433-516B6DC0F0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84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B3DB98D-98E2-4040-A04E-08C3AFED04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91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1270F87-1A2D-6B4B-943D-B26D5ABCD2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96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53BDEDE-4E2F-B64C-A0CC-1AF953019E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56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FC8BB3E-3889-5B4B-93E2-26ABE9FB46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12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87AF054-029E-424B-89D4-05D118A035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12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5942919-7DA2-6149-A759-D7B3AE7F11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77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BD04083A-9D89-D746-9FAD-FD80033382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0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4084F2F-C8C5-EF4D-896E-117862047C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90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706868-632E-2941-9033-ACFE467D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6C7A533-0EFC-D54E-80EF-48E0D5DBA6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7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BEAB2B-9399-FB4F-A90E-4688EB6F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2"/>
            <a:ext cx="12223129" cy="68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80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E5D53C5-070F-094E-8E24-AC8B3B00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" y="0"/>
            <a:ext cx="1215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02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04A1374-E62C-9E45-85AE-206692E6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" y="0"/>
            <a:ext cx="12174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33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33240F-B84F-BF49-9776-CB90775A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60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BCEEC0B-4688-1645-906A-63E482E2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5"/>
            <a:ext cx="12192000" cy="68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71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A5222E-0B79-AA4C-806A-5BB2285E2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" y="0"/>
            <a:ext cx="12167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5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3D8877B-125D-3B48-8062-FCA1E851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7"/>
            <a:ext cx="12192000" cy="68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40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C516D8-070C-EC4A-A69D-A94036801286}"/>
              </a:ext>
            </a:extLst>
          </p:cNvPr>
          <p:cNvSpPr txBox="1"/>
          <p:nvPr/>
        </p:nvSpPr>
        <p:spPr>
          <a:xfrm>
            <a:off x="4810776" y="3244334"/>
            <a:ext cx="25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FIN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915292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2B443638-4103-384F-87B7-267CB8334C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3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CE01B4-23FD-6E4A-8805-766D92A495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845D2D3-C2FD-224D-A3AC-B61590DA6C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34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</Words>
  <Application>Microsoft Macintosh PowerPoint</Application>
  <PresentationFormat>Panorámica</PresentationFormat>
  <Paragraphs>9</Paragraphs>
  <Slides>67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tiberiu.nenu@alumnos.upm.es</dc:creator>
  <cp:lastModifiedBy>tiberiu.nenu@alumnos.upm.es</cp:lastModifiedBy>
  <cp:revision>14</cp:revision>
  <dcterms:created xsi:type="dcterms:W3CDTF">2020-10-13T08:08:01Z</dcterms:created>
  <dcterms:modified xsi:type="dcterms:W3CDTF">2020-10-13T12:00:46Z</dcterms:modified>
</cp:coreProperties>
</file>